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49" d="100"/>
          <a:sy n="49" d="100"/>
        </p:scale>
        <p:origin x="48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9F9C-C33F-4FC1-A0B2-224C41D46CE5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C10E-23A5-47F7-ABA6-679A59782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36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9F9C-C33F-4FC1-A0B2-224C41D46CE5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C10E-23A5-47F7-ABA6-679A59782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3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9F9C-C33F-4FC1-A0B2-224C41D46CE5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C10E-23A5-47F7-ABA6-679A59782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9F9C-C33F-4FC1-A0B2-224C41D46CE5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C10E-23A5-47F7-ABA6-679A59782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45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9F9C-C33F-4FC1-A0B2-224C41D46CE5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C10E-23A5-47F7-ABA6-679A59782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12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9F9C-C33F-4FC1-A0B2-224C41D46CE5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C10E-23A5-47F7-ABA6-679A59782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559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9F9C-C33F-4FC1-A0B2-224C41D46CE5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C10E-23A5-47F7-ABA6-679A59782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076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9F9C-C33F-4FC1-A0B2-224C41D46CE5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C10E-23A5-47F7-ABA6-679A59782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39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9F9C-C33F-4FC1-A0B2-224C41D46CE5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C10E-23A5-47F7-ABA6-679A59782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16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9F9C-C33F-4FC1-A0B2-224C41D46CE5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C10E-23A5-47F7-ABA6-679A59782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3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49F9C-C33F-4FC1-A0B2-224C41D46CE5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BC10E-23A5-47F7-ABA6-679A59782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08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49F9C-C33F-4FC1-A0B2-224C41D46CE5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BC10E-23A5-47F7-ABA6-679A597823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695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72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06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87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64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Variable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08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57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21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and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21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Widescreen</PresentationFormat>
  <Paragraphs>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Problem</vt:lpstr>
      <vt:lpstr>Hypothesis </vt:lpstr>
      <vt:lpstr>Independent Variable</vt:lpstr>
      <vt:lpstr>Dependent Variable </vt:lpstr>
      <vt:lpstr>Procedure</vt:lpstr>
      <vt:lpstr>Data</vt:lpstr>
      <vt:lpstr>Analysis and Conclusion</vt:lpstr>
    </vt:vector>
  </TitlesOfParts>
  <Company>DES MOINES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Thomas, Joy</dc:creator>
  <cp:lastModifiedBy>Thomas, Joy</cp:lastModifiedBy>
  <cp:revision>1</cp:revision>
  <dcterms:created xsi:type="dcterms:W3CDTF">2018-12-17T15:44:47Z</dcterms:created>
  <dcterms:modified xsi:type="dcterms:W3CDTF">2018-12-17T15:46:17Z</dcterms:modified>
</cp:coreProperties>
</file>